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5FEA5-7FC8-472A-83D9-D5900DBAB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53AA7-F7FD-43B7-AE03-9FA9EEFC7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089DC-EFAD-4D45-B37F-EA478BB9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D786F0-CB4F-4354-A9FA-130870DC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02A51-86E3-438D-AB8D-583A371C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18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3146E-8245-4C3C-BD91-45CB2EFB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4FE8AE-F7E0-4A60-9B53-78A97E664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9DB79-B0A3-4E9D-80AB-9BBE91B5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DF9B1-D2CC-4E04-839C-DC9190EA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C2AB84-24B8-4C86-9523-443F333F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689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00DE85-419F-4475-B276-89C44651D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169430-64B6-4C3D-A8BB-FAB20CF2B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D52254-8420-4EE3-A27E-B65A7547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2FE2D-95CA-45FF-9AA1-AF7A5B29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C4CA8E-273F-47DE-ADE8-B6FCA428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35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4F56D-D5C8-476D-897F-E7DBD48C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E5005-F078-4E79-AE8B-69A3D34C7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F8619-5A97-4E3C-89F5-9EEED736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4F5BAC-D4DC-4753-9190-CD0CA739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A3ED8F-F02F-4ABE-AA98-47C68D4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185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5F30C-39F6-487B-9450-B01710C8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D2921-4B5E-4A3D-9E33-00802FF4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A4326C-91A0-4165-ACAD-BE5A23F8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DFC1B-5B20-45CF-8694-124CC1AD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D8752-DDA9-4D3A-B2CB-6F750AD4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9F16D-8562-4351-96B4-5342C486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C26EF-BA1B-446D-AB81-BB22ABD5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D7BA1B-97FF-48AB-8C19-3B3B40E6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7D3029-9CA2-4779-BA09-68B29DEE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9D867C-B874-46CB-9089-E9D8BCA2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BEB492-0505-4383-B2C1-FCE55881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67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A742B-7AAB-4253-9F8B-F075B9DA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8BFBD-6B64-49F3-84AF-F4B1811C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5258A-0A2B-4C70-88C3-83D8DD737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2BB8C8-15B9-4784-8DA5-BB77B3806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21A761-9603-408D-A084-F4AE0D9B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E0468A-6ECA-40FC-823C-964D728A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5F85A5-0CC3-4ACA-AF17-59F28BFD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0758D-F245-49AD-9EF0-886A1E7D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66C0D-F63E-413C-8226-1513986A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FD58E6-27D0-481F-8C9E-83BDA420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50C804-3839-4A45-AF51-1B186CC8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1A8B23-B749-4B67-B58B-636E04B2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0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E53A30-0EAC-4187-A80F-DF427C61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9BD1E6-6F58-4CE9-8FFA-A600BE44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BF722B-9729-4DDE-A66F-C37F422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325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93844-AFCF-477C-BB8F-8DE8FBA5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39FE2A-F9DD-4EBC-8BBD-CC55007F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1275ED-3192-4722-9143-1A355607C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FD5BDC-07D3-4984-84A2-9E918AEF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6A6D49-759B-44BE-BC26-0F438832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07CFB3-9B5D-4E80-AD54-255085D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247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16B84-EFA9-4F94-83F7-94B3B892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91AEAD-A33B-489E-87E5-23D4D5C3C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2872BD-E897-4552-9117-2A60ABDC8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5FBE7-1493-4D6A-AF23-20D4FFBA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0D53FA-47DC-4551-95E0-90A04A8F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D774E-D4BD-41F4-922A-32CDE8EC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95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594836-BF74-4185-8F73-4AB343AF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53E3A5-39D6-4AB6-B35A-012E8D8E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158A0-1E7F-4A66-9CE3-473B96A94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7BAC-EE50-4C84-BA4F-EC98295D54F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69A58-6828-4A18-A64F-414D764F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739E0-A713-4EC3-8439-74E79C856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9105-6380-434B-9988-FA0BA7A7B2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6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5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0CB34F-3A5A-40EA-AE2E-8BB965A00AC7}"/>
              </a:ext>
            </a:extLst>
          </p:cNvPr>
          <p:cNvSpPr txBox="1"/>
          <p:nvPr/>
        </p:nvSpPr>
        <p:spPr>
          <a:xfrm>
            <a:off x="5593406" y="2536448"/>
            <a:ext cx="576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rgbClr val="002221"/>
                </a:solidFill>
                <a:latin typeface="Century Gothic" panose="020B0502020202020204" pitchFamily="34" charset="0"/>
              </a:rPr>
              <a:t>NOMBRE DE LA PONENCIA </a:t>
            </a:r>
            <a:endParaRPr lang="es-CO" sz="2800" b="1" dirty="0">
              <a:solidFill>
                <a:srgbClr val="00222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D1413-5A37-4E0B-8B5F-1C56F64913E3}"/>
              </a:ext>
            </a:extLst>
          </p:cNvPr>
          <p:cNvSpPr txBox="1"/>
          <p:nvPr/>
        </p:nvSpPr>
        <p:spPr>
          <a:xfrm>
            <a:off x="5593406" y="3121223"/>
            <a:ext cx="576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solidFill>
                  <a:srgbClr val="002221"/>
                </a:solidFill>
                <a:latin typeface="Century Gothic" panose="020B0502020202020204" pitchFamily="34" charset="0"/>
              </a:rPr>
              <a:t>Nombre de Autor(es)</a:t>
            </a:r>
            <a:endParaRPr lang="es-CO" sz="1400" dirty="0">
              <a:solidFill>
                <a:srgbClr val="00222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6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D62C36D-E7E7-43E5-8896-D6FFF72C8018}"/>
              </a:ext>
            </a:extLst>
          </p:cNvPr>
          <p:cNvSpPr txBox="1"/>
          <p:nvPr/>
        </p:nvSpPr>
        <p:spPr>
          <a:xfrm>
            <a:off x="5671224" y="3429000"/>
            <a:ext cx="5428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Introducción: </a:t>
            </a:r>
            <a:r>
              <a:rPr lang="es-CO" sz="2400" dirty="0"/>
              <a:t>Puntualice los aspectos constitutivos de su ponencia.  (tema, objetivos, ideas principales, tesis.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FBE071-054C-427C-B3E5-D6EB2D83A97A}"/>
              </a:ext>
            </a:extLst>
          </p:cNvPr>
          <p:cNvSpPr txBox="1"/>
          <p:nvPr/>
        </p:nvSpPr>
        <p:spPr>
          <a:xfrm>
            <a:off x="5671224" y="2501630"/>
            <a:ext cx="542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Línea Temática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20029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0183154-ED6B-45E7-9065-0EF859F3C2F5}"/>
              </a:ext>
            </a:extLst>
          </p:cNvPr>
          <p:cNvSpPr txBox="1"/>
          <p:nvPr/>
        </p:nvSpPr>
        <p:spPr>
          <a:xfrm>
            <a:off x="2548646" y="2952265"/>
            <a:ext cx="768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CONTENIDO: </a:t>
            </a:r>
            <a:r>
              <a:rPr lang="es-CO" sz="1800" dirty="0"/>
              <a:t>(Dependiendo de la temática de la ponencia)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Antecedentes conceptuales.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Precisiones teóricas.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Evidencias de desarrollos.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Análisis y discusión (Principales Resultados o preguntas).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3708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49CF4D7-4FCC-4F32-9387-EBE951AA104A}"/>
              </a:ext>
            </a:extLst>
          </p:cNvPr>
          <p:cNvSpPr txBox="1"/>
          <p:nvPr/>
        </p:nvSpPr>
        <p:spPr>
          <a:xfrm>
            <a:off x="2548646" y="2952265"/>
            <a:ext cx="768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Aclarar cantidad máxima esperada: 12 diapositivas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Tiempo para presentación de la ponencia: 20 minutos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125975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81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juangrafico@outlook.es</dc:creator>
  <cp:lastModifiedBy>PIT LOVE</cp:lastModifiedBy>
  <cp:revision>2</cp:revision>
  <dcterms:created xsi:type="dcterms:W3CDTF">2020-10-21T20:52:06Z</dcterms:created>
  <dcterms:modified xsi:type="dcterms:W3CDTF">2020-10-21T21:16:42Z</dcterms:modified>
</cp:coreProperties>
</file>